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306" r:id="rId3"/>
    <p:sldId id="289" r:id="rId4"/>
    <p:sldId id="290" r:id="rId5"/>
    <p:sldId id="291" r:id="rId6"/>
    <p:sldId id="293" r:id="rId7"/>
    <p:sldId id="294" r:id="rId8"/>
    <p:sldId id="295" r:id="rId9"/>
    <p:sldId id="307" r:id="rId10"/>
    <p:sldId id="297" r:id="rId11"/>
    <p:sldId id="298" r:id="rId12"/>
    <p:sldId id="305" r:id="rId13"/>
    <p:sldId id="258" r:id="rId14"/>
    <p:sldId id="292" r:id="rId15"/>
    <p:sldId id="308" r:id="rId16"/>
    <p:sldId id="309" r:id="rId17"/>
    <p:sldId id="323" r:id="rId18"/>
    <p:sldId id="317" r:id="rId19"/>
    <p:sldId id="324" r:id="rId20"/>
    <p:sldId id="326" r:id="rId21"/>
    <p:sldId id="32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401"/>
    <a:srgbClr val="FE0000"/>
    <a:srgbClr val="F8F8F8"/>
    <a:srgbClr val="99FF66"/>
    <a:srgbClr val="000000"/>
    <a:srgbClr val="FFFFFF"/>
    <a:srgbClr val="FC9153"/>
    <a:srgbClr val="F5F5F5"/>
    <a:srgbClr val="CD8B2E"/>
    <a:srgbClr val="6F707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84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0CBA-F1EF-C437-658B-D1EF01339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7345"/>
            <a:ext cx="9144000" cy="2387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802E12-BD38-94A8-32D2-FC1D6F9BF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143" y="3814437"/>
            <a:ext cx="9144000" cy="1655762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ko-KR" altLang="en-US" sz="8000" b="0" i="0" u="none" strike="noStrike">
                <a:solidFill>
                  <a:srgbClr val="FFFF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졸업프로젝트 </a:t>
            </a:r>
            <a:r>
              <a:rPr lang="en-US" altLang="ko-KR" sz="8000" b="0" i="0" u="none" strike="noStrike">
                <a:solidFill>
                  <a:srgbClr val="FFFF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8000" b="0" i="0" u="none" strike="noStrike">
                <a:solidFill>
                  <a:srgbClr val="FFFFFF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endParaRPr lang="en-US" altLang="ko-KR" sz="8000" b="0" i="0" u="none" strike="noStrike">
              <a:solidFill>
                <a:srgbClr val="FFFFFF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4800">
                <a:latin typeface="HY견고딕" panose="02030600000101010101" pitchFamily="18" charset="-127"/>
                <a:ea typeface="HY견고딕" panose="02030600000101010101" pitchFamily="18" charset="-127"/>
              </a:rPr>
              <a:t>201807037 	</a:t>
            </a:r>
            <a:r>
              <a:rPr lang="ko-KR" altLang="en-US" sz="4800">
                <a:latin typeface="HY견고딕" panose="02030600000101010101" pitchFamily="18" charset="-127"/>
                <a:ea typeface="HY견고딕" panose="02030600000101010101" pitchFamily="18" charset="-127"/>
              </a:rPr>
              <a:t>유기상</a:t>
            </a:r>
          </a:p>
          <a:p>
            <a:pPr algn="r"/>
            <a:r>
              <a:rPr lang="en-US" altLang="ko-KR" sz="4800">
                <a:latin typeface="HY견고딕" panose="02030600000101010101" pitchFamily="18" charset="-127"/>
                <a:ea typeface="HY견고딕" panose="02030600000101010101" pitchFamily="18" charset="-127"/>
              </a:rPr>
              <a:t>202107003 	</a:t>
            </a:r>
            <a:r>
              <a:rPr lang="ko-KR" altLang="en-US" sz="4800">
                <a:latin typeface="HY견고딕" panose="02030600000101010101" pitchFamily="18" charset="-127"/>
                <a:ea typeface="HY견고딕" panose="02030600000101010101" pitchFamily="18" charset="-127"/>
              </a:rPr>
              <a:t>양나은</a:t>
            </a:r>
          </a:p>
          <a:p>
            <a:pPr algn="r"/>
            <a:r>
              <a:rPr lang="en-US" altLang="ko-KR" sz="4800">
                <a:latin typeface="HY견고딕" panose="02030600000101010101" pitchFamily="18" charset="-127"/>
                <a:ea typeface="HY견고딕" panose="02030600000101010101" pitchFamily="18" charset="-127"/>
              </a:rPr>
              <a:t>202107006 	</a:t>
            </a:r>
            <a:r>
              <a:rPr lang="ko-KR" altLang="en-US" sz="4800">
                <a:latin typeface="HY견고딕" panose="02030600000101010101" pitchFamily="18" charset="-127"/>
                <a:ea typeface="HY견고딕" panose="02030600000101010101" pitchFamily="18" charset="-127"/>
              </a:rPr>
              <a:t>홍서빈</a:t>
            </a:r>
          </a:p>
          <a:p>
            <a:pPr algn="r"/>
            <a:r>
              <a:rPr lang="en-US" altLang="ko-KR" sz="4800">
                <a:latin typeface="HY견고딕" panose="02030600000101010101" pitchFamily="18" charset="-127"/>
                <a:ea typeface="HY견고딕" panose="02030600000101010101" pitchFamily="18" charset="-127"/>
              </a:rPr>
              <a:t>202107007 	</a:t>
            </a:r>
            <a:r>
              <a:rPr lang="ko-KR" altLang="en-US" sz="4800">
                <a:latin typeface="HY견고딕" panose="02030600000101010101" pitchFamily="18" charset="-127"/>
                <a:ea typeface="HY견고딕" panose="02030600000101010101" pitchFamily="18" charset="-127"/>
              </a:rPr>
              <a:t>조성은</a:t>
            </a:r>
          </a:p>
          <a:p>
            <a:pPr algn="r"/>
            <a:r>
              <a:rPr lang="en-US" altLang="ko-KR" sz="4800">
                <a:latin typeface="HY견고딕" panose="02030600000101010101" pitchFamily="18" charset="-127"/>
                <a:ea typeface="HY견고딕" panose="02030600000101010101" pitchFamily="18" charset="-127"/>
              </a:rPr>
              <a:t>202107011 	</a:t>
            </a:r>
            <a:r>
              <a:rPr lang="ko-KR" altLang="en-US" sz="4800">
                <a:latin typeface="HY견고딕" panose="02030600000101010101" pitchFamily="18" charset="-127"/>
                <a:ea typeface="HY견고딕" panose="02030600000101010101" pitchFamily="18" charset="-127"/>
              </a:rPr>
              <a:t>이승현</a:t>
            </a:r>
          </a:p>
          <a:p>
            <a:pPr algn="r"/>
            <a:r>
              <a:rPr lang="en-US" altLang="ko-KR" sz="4800">
                <a:latin typeface="HY견고딕" panose="02030600000101010101" pitchFamily="18" charset="-127"/>
                <a:ea typeface="HY견고딕" panose="02030600000101010101" pitchFamily="18" charset="-127"/>
              </a:rPr>
              <a:t>202007073 	</a:t>
            </a:r>
            <a:r>
              <a:rPr lang="ko-KR" altLang="en-US" sz="4800">
                <a:latin typeface="HY견고딕" panose="02030600000101010101" pitchFamily="18" charset="-127"/>
                <a:ea typeface="HY견고딕" panose="02030600000101010101" pitchFamily="18" charset="-127"/>
              </a:rPr>
              <a:t>신영완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00F845-6181-4DD3-1B16-BD486B6A6837}"/>
              </a:ext>
            </a:extLst>
          </p:cNvPr>
          <p:cNvSpPr/>
          <p:nvPr/>
        </p:nvSpPr>
        <p:spPr>
          <a:xfrm>
            <a:off x="2394857" y="1357826"/>
            <a:ext cx="7402286" cy="230663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4AEB8-8318-4BB7-6A93-7311AAA58AC9}"/>
              </a:ext>
            </a:extLst>
          </p:cNvPr>
          <p:cNvSpPr txBox="1"/>
          <p:nvPr/>
        </p:nvSpPr>
        <p:spPr>
          <a:xfrm>
            <a:off x="1850571" y="1849424"/>
            <a:ext cx="84908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0">
                <a:solidFill>
                  <a:schemeClr val="accent5">
                    <a:lumMod val="5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양양 포장마차</a:t>
            </a:r>
            <a:endParaRPr lang="ko-KR" altLang="en-US" sz="8000" dirty="0">
              <a:solidFill>
                <a:schemeClr val="accent5">
                  <a:lumMod val="5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812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페이지</a:t>
            </a:r>
            <a:endParaRPr lang="ko-KR" altLang="en-US" sz="36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DD13D1-7AA7-4B45-00B3-9199D4A826D3}"/>
              </a:ext>
            </a:extLst>
          </p:cNvPr>
          <p:cNvSpPr txBox="1"/>
          <p:nvPr/>
        </p:nvSpPr>
        <p:spPr>
          <a:xfrm>
            <a:off x="160421" y="304800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2 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40860B-775E-88AA-923F-0477629A3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0" b="2958"/>
          <a:stretch/>
        </p:blipFill>
        <p:spPr>
          <a:xfrm>
            <a:off x="4167187" y="1160305"/>
            <a:ext cx="3342747" cy="55542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7C5AD5-1ED5-900E-8E82-543F131339AB}"/>
              </a:ext>
            </a:extLst>
          </p:cNvPr>
          <p:cNvSpPr/>
          <p:nvPr/>
        </p:nvSpPr>
        <p:spPr>
          <a:xfrm>
            <a:off x="5377126" y="5697695"/>
            <a:ext cx="922867" cy="414863"/>
          </a:xfrm>
          <a:prstGeom prst="rect">
            <a:avLst/>
          </a:prstGeom>
          <a:solidFill>
            <a:srgbClr val="FD9401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DE1F4D-F240-9E8E-A3EF-2BF29747F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0" b="3327"/>
          <a:stretch/>
        </p:blipFill>
        <p:spPr>
          <a:xfrm>
            <a:off x="4152901" y="1129715"/>
            <a:ext cx="3342746" cy="555420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D5AD53-E4A5-1B68-03FB-323367094B03}"/>
              </a:ext>
            </a:extLst>
          </p:cNvPr>
          <p:cNvSpPr/>
          <p:nvPr/>
        </p:nvSpPr>
        <p:spPr>
          <a:xfrm>
            <a:off x="4226585" y="3250037"/>
            <a:ext cx="3261389" cy="1084040"/>
          </a:xfrm>
          <a:prstGeom prst="rect">
            <a:avLst/>
          </a:prstGeom>
          <a:solidFill>
            <a:srgbClr val="FD9401">
              <a:alpha val="0"/>
            </a:srgbClr>
          </a:solidFill>
          <a:ln w="38100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A62CC41-CF84-60CF-1210-3043F5B949F3}"/>
              </a:ext>
            </a:extLst>
          </p:cNvPr>
          <p:cNvCxnSpPr>
            <a:cxnSpLocks/>
          </p:cNvCxnSpPr>
          <p:nvPr/>
        </p:nvCxnSpPr>
        <p:spPr>
          <a:xfrm>
            <a:off x="4512731" y="3615266"/>
            <a:ext cx="6011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F14D461-B7B8-7168-1C33-E80730B21D95}"/>
              </a:ext>
            </a:extLst>
          </p:cNvPr>
          <p:cNvGrpSpPr/>
          <p:nvPr/>
        </p:nvGrpSpPr>
        <p:grpSpPr>
          <a:xfrm>
            <a:off x="5267989" y="174080"/>
            <a:ext cx="3429000" cy="6600825"/>
            <a:chOff x="5418731" y="113685"/>
            <a:chExt cx="3429000" cy="660082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359E7B8-0E87-8D82-65E0-FB1878184A11}"/>
                </a:ext>
              </a:extLst>
            </p:cNvPr>
            <p:cNvGrpSpPr/>
            <p:nvPr/>
          </p:nvGrpSpPr>
          <p:grpSpPr>
            <a:xfrm>
              <a:off x="5418731" y="113685"/>
              <a:ext cx="3429000" cy="6600825"/>
              <a:chOff x="5418731" y="113685"/>
              <a:chExt cx="3429000" cy="6600825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949AF81-7283-8FA7-F0E9-4061905A6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8731" y="113685"/>
                <a:ext cx="3429000" cy="6600825"/>
              </a:xfrm>
              <a:prstGeom prst="rect">
                <a:avLst/>
              </a:prstGeom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8CFBD300-3C2D-A3A2-FD0D-7DE6F12DB0A0}"/>
                  </a:ext>
                </a:extLst>
              </p:cNvPr>
              <p:cNvGrpSpPr/>
              <p:nvPr/>
            </p:nvGrpSpPr>
            <p:grpSpPr>
              <a:xfrm>
                <a:off x="5653585" y="1842094"/>
                <a:ext cx="2889249" cy="3595985"/>
                <a:chOff x="5653585" y="1842094"/>
                <a:chExt cx="2889249" cy="3595985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691FFD87-8E41-5F0E-9F6E-D7ECC721F1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53585" y="1842094"/>
                  <a:ext cx="2309283" cy="333872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EAB80CED-8D2F-7064-7DE8-95C72BD2E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96555" y="5110708"/>
                  <a:ext cx="2746279" cy="327371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E44388A7-A94D-DC78-E0BF-49F695B3C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5594" t="32930" r="11111" b="45062"/>
                <a:stretch/>
              </p:blipFill>
              <p:spPr>
                <a:xfrm>
                  <a:off x="5715368" y="3564500"/>
                  <a:ext cx="2827466" cy="1509350"/>
                </a:xfrm>
                <a:prstGeom prst="rect">
                  <a:avLst/>
                </a:prstGeom>
              </p:spPr>
            </p:pic>
          </p:grp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2F4E4CE-4410-63C3-4136-E841B5D7BED3}"/>
                </a:ext>
              </a:extLst>
            </p:cNvPr>
            <p:cNvSpPr/>
            <p:nvPr/>
          </p:nvSpPr>
          <p:spPr>
            <a:xfrm>
              <a:off x="5634565" y="160420"/>
              <a:ext cx="3026835" cy="15244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NO Image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48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-0.25 2.22222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25 4.07407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페이지</a:t>
            </a:r>
            <a:r>
              <a:rPr lang="en-US" altLang="ko-KR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DD13D1-7AA7-4B45-00B3-9199D4A826D3}"/>
              </a:ext>
            </a:extLst>
          </p:cNvPr>
          <p:cNvSpPr txBox="1"/>
          <p:nvPr/>
        </p:nvSpPr>
        <p:spPr>
          <a:xfrm>
            <a:off x="160421" y="3048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2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C45541A-7B33-07FA-F90C-5661EF46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240" y="1743326"/>
            <a:ext cx="2633170" cy="50542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79A042-C173-E3DC-F399-CC86454A6856}"/>
              </a:ext>
            </a:extLst>
          </p:cNvPr>
          <p:cNvSpPr txBox="1"/>
          <p:nvPr/>
        </p:nvSpPr>
        <p:spPr>
          <a:xfrm>
            <a:off x="4909977" y="1083868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리뷰 목록 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CA350-FC57-516D-05F2-FB6A6A1C217E}"/>
              </a:ext>
            </a:extLst>
          </p:cNvPr>
          <p:cNvSpPr txBox="1"/>
          <p:nvPr/>
        </p:nvSpPr>
        <p:spPr>
          <a:xfrm>
            <a:off x="8378825" y="108386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리뷰 작성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B1437DB-ACFF-2794-041F-84D16DBAC93A}"/>
              </a:ext>
            </a:extLst>
          </p:cNvPr>
          <p:cNvGrpSpPr/>
          <p:nvPr/>
        </p:nvGrpSpPr>
        <p:grpSpPr>
          <a:xfrm>
            <a:off x="4876800" y="1733541"/>
            <a:ext cx="2633170" cy="5054224"/>
            <a:chOff x="4779415" y="1743326"/>
            <a:chExt cx="2633170" cy="50542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1FFEC45-7BF1-3486-09AD-BCEAD2CAD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9415" y="1743326"/>
              <a:ext cx="2633170" cy="505422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0908867-3002-E594-8E16-6796FE57B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973186" y="4069134"/>
              <a:ext cx="2342014" cy="1514029"/>
            </a:xfrm>
            <a:custGeom>
              <a:avLst/>
              <a:gdLst>
                <a:gd name="connsiteX0" fmla="*/ 630689 w 2342014"/>
                <a:gd name="connsiteY0" fmla="*/ 204416 h 1514029"/>
                <a:gd name="connsiteX1" fmla="*/ 630689 w 2342014"/>
                <a:gd name="connsiteY1" fmla="*/ 893391 h 1514029"/>
                <a:gd name="connsiteX2" fmla="*/ 1986414 w 2342014"/>
                <a:gd name="connsiteY2" fmla="*/ 893391 h 1514029"/>
                <a:gd name="connsiteX3" fmla="*/ 1986414 w 2342014"/>
                <a:gd name="connsiteY3" fmla="*/ 204416 h 1514029"/>
                <a:gd name="connsiteX4" fmla="*/ 0 w 2342014"/>
                <a:gd name="connsiteY4" fmla="*/ 0 h 1514029"/>
                <a:gd name="connsiteX5" fmla="*/ 2342014 w 2342014"/>
                <a:gd name="connsiteY5" fmla="*/ 0 h 1514029"/>
                <a:gd name="connsiteX6" fmla="*/ 2342014 w 2342014"/>
                <a:gd name="connsiteY6" fmla="*/ 1514029 h 1514029"/>
                <a:gd name="connsiteX7" fmla="*/ 0 w 2342014"/>
                <a:gd name="connsiteY7" fmla="*/ 1514029 h 151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2014" h="1514029">
                  <a:moveTo>
                    <a:pt x="630689" y="204416"/>
                  </a:moveTo>
                  <a:lnTo>
                    <a:pt x="630689" y="893391"/>
                  </a:lnTo>
                  <a:lnTo>
                    <a:pt x="1986414" y="893391"/>
                  </a:lnTo>
                  <a:lnTo>
                    <a:pt x="1986414" y="204416"/>
                  </a:lnTo>
                  <a:close/>
                  <a:moveTo>
                    <a:pt x="0" y="0"/>
                  </a:moveTo>
                  <a:lnTo>
                    <a:pt x="2342014" y="0"/>
                  </a:lnTo>
                  <a:lnTo>
                    <a:pt x="2342014" y="1514029"/>
                  </a:lnTo>
                  <a:lnTo>
                    <a:pt x="0" y="1514029"/>
                  </a:lnTo>
                  <a:close/>
                </a:path>
              </a:pathLst>
            </a:cu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A478D68-F052-F08B-B44A-A3BAF50E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8266" y="4325487"/>
              <a:ext cx="612541" cy="597033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37FFD680-9FCC-18E5-393C-98C0A0B52E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298" t="7124" b="77697"/>
          <a:stretch/>
        </p:blipFill>
        <p:spPr>
          <a:xfrm>
            <a:off x="614332" y="2310942"/>
            <a:ext cx="3937083" cy="22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9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페이지</a:t>
            </a:r>
            <a:r>
              <a:rPr lang="en-US" altLang="ko-KR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번개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DD13D1-7AA7-4B45-00B3-9199D4A826D3}"/>
              </a:ext>
            </a:extLst>
          </p:cNvPr>
          <p:cNvSpPr txBox="1"/>
          <p:nvPr/>
        </p:nvSpPr>
        <p:spPr>
          <a:xfrm>
            <a:off x="160421" y="3048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2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9A042-C173-E3DC-F399-CC86454A6856}"/>
              </a:ext>
            </a:extLst>
          </p:cNvPr>
          <p:cNvSpPr txBox="1"/>
          <p:nvPr/>
        </p:nvSpPr>
        <p:spPr>
          <a:xfrm>
            <a:off x="5833910" y="1097279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번개 목록 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CA350-FC57-516D-05F2-FB6A6A1C217E}"/>
              </a:ext>
            </a:extLst>
          </p:cNvPr>
          <p:cNvSpPr txBox="1"/>
          <p:nvPr/>
        </p:nvSpPr>
        <p:spPr>
          <a:xfrm>
            <a:off x="9359727" y="1101040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번개 생성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E6E244-22BD-8BCB-A88A-C3173812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910" y="1620499"/>
            <a:ext cx="2703776" cy="5203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A6AA2B-17BF-6051-A3B5-5B92C87E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486" y="1620499"/>
            <a:ext cx="2703776" cy="52111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E3FDC45-874C-383A-90B1-4B3A6EA7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25" y="4222265"/>
            <a:ext cx="5285871" cy="19790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0E0DA0E-DF1F-7C34-EE8E-6DB29741CFF6}"/>
              </a:ext>
            </a:extLst>
          </p:cNvPr>
          <p:cNvSpPr txBox="1"/>
          <p:nvPr/>
        </p:nvSpPr>
        <p:spPr>
          <a:xfrm>
            <a:off x="2464257" y="4604115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번개 </a:t>
            </a:r>
            <a:r>
              <a:rPr lang="en-US" altLang="ko-KR">
                <a:solidFill>
                  <a:srgbClr val="FF0000"/>
                </a:solidFill>
              </a:rPr>
              <a:t>uid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64C18-2560-1CEB-8DFD-B4596EE0E047}"/>
              </a:ext>
            </a:extLst>
          </p:cNvPr>
          <p:cNvSpPr txBox="1"/>
          <p:nvPr/>
        </p:nvSpPr>
        <p:spPr>
          <a:xfrm>
            <a:off x="1599859" y="42347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테이블명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E1E5AD-1CB6-3094-0A9E-FAC2062AB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659" y="1519387"/>
            <a:ext cx="3885238" cy="237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013F4A-28E0-7C4A-325E-DCD45227E8CA}"/>
              </a:ext>
            </a:extLst>
          </p:cNvPr>
          <p:cNvSpPr txBox="1"/>
          <p:nvPr/>
        </p:nvSpPr>
        <p:spPr>
          <a:xfrm>
            <a:off x="5048918" y="497344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참석자 </a:t>
            </a:r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39902B-845D-2B61-190B-B40FD9EFBAC7}"/>
              </a:ext>
            </a:extLst>
          </p:cNvPr>
          <p:cNvSpPr txBox="1"/>
          <p:nvPr/>
        </p:nvSpPr>
        <p:spPr>
          <a:xfrm>
            <a:off x="5048918" y="540270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참석자 </a:t>
            </a: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1F7725-2FD0-D024-2A7B-28514157CDB8}"/>
              </a:ext>
            </a:extLst>
          </p:cNvPr>
          <p:cNvSpPr txBox="1"/>
          <p:nvPr/>
        </p:nvSpPr>
        <p:spPr>
          <a:xfrm>
            <a:off x="5230581" y="581153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참석자 </a:t>
            </a:r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1479A6-030C-A33C-0FD1-7C8A271D633F}"/>
              </a:ext>
            </a:extLst>
          </p:cNvPr>
          <p:cNvSpPr txBox="1"/>
          <p:nvPr/>
        </p:nvSpPr>
        <p:spPr>
          <a:xfrm>
            <a:off x="1687450" y="6187674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참석자의 수만큼 키가 생성된다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6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798209" y="2579222"/>
            <a:ext cx="1390155" cy="1699555"/>
            <a:chOff x="4798209" y="2117558"/>
            <a:chExt cx="1390155" cy="1699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6003633" y="3109227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85049C-304F-AAD7-7ED7-35B353E81934}"/>
              </a:ext>
            </a:extLst>
          </p:cNvPr>
          <p:cNvSpPr txBox="1"/>
          <p:nvPr/>
        </p:nvSpPr>
        <p:spPr>
          <a:xfrm>
            <a:off x="4433990" y="2644569"/>
            <a:ext cx="3508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제보 화면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29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제보 화면</a:t>
            </a:r>
            <a:endParaRPr lang="ko-KR" altLang="en-US" sz="36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4B04678E-514E-10DF-3A4D-44DCEE0FC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7" b="3432"/>
          <a:stretch/>
        </p:blipFill>
        <p:spPr>
          <a:xfrm>
            <a:off x="5714431" y="320188"/>
            <a:ext cx="3857625" cy="64075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08AB7-FF10-041F-9B3B-23F5C66F4DE7}"/>
              </a:ext>
            </a:extLst>
          </p:cNvPr>
          <p:cNvSpPr/>
          <p:nvPr/>
        </p:nvSpPr>
        <p:spPr>
          <a:xfrm>
            <a:off x="7385933" y="6183113"/>
            <a:ext cx="602876" cy="564771"/>
          </a:xfrm>
          <a:prstGeom prst="rect">
            <a:avLst/>
          </a:prstGeom>
          <a:solidFill>
            <a:srgbClr val="F8F8F8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가게 등록">
            <a:hlinkClick r:id="" action="ppaction://media"/>
            <a:extLst>
              <a:ext uri="{FF2B5EF4-FFF2-40B4-BE49-F238E27FC236}">
                <a16:creationId xmlns:a16="http://schemas.microsoft.com/office/drawing/2014/main" id="{C7E35AC0-DAD1-6DED-DEBC-AC7B4C803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176" b="3393"/>
          <a:stretch/>
        </p:blipFill>
        <p:spPr>
          <a:xfrm>
            <a:off x="5714432" y="324972"/>
            <a:ext cx="3857625" cy="640752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A23D39B-8A68-3762-5711-923EB7B2F25F}"/>
              </a:ext>
            </a:extLst>
          </p:cNvPr>
          <p:cNvGrpSpPr/>
          <p:nvPr/>
        </p:nvGrpSpPr>
        <p:grpSpPr>
          <a:xfrm>
            <a:off x="7988810" y="300016"/>
            <a:ext cx="3857625" cy="6407522"/>
            <a:chOff x="6990087" y="320188"/>
            <a:chExt cx="3857625" cy="640752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64FC381-A245-7F24-3BE6-BF57AD121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08" b="3060"/>
            <a:stretch/>
          </p:blipFill>
          <p:spPr>
            <a:xfrm>
              <a:off x="6990087" y="320188"/>
              <a:ext cx="3857625" cy="6407522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17CF1DB-E82B-034B-D8EC-FE3D07520EB4}"/>
                </a:ext>
              </a:extLst>
            </p:cNvPr>
            <p:cNvSpPr/>
            <p:nvPr/>
          </p:nvSpPr>
          <p:spPr>
            <a:xfrm>
              <a:off x="8148918" y="3039035"/>
              <a:ext cx="537882" cy="490818"/>
            </a:xfrm>
            <a:prstGeom prst="rect">
              <a:avLst/>
            </a:prstGeom>
            <a:noFill/>
            <a:ln w="38100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480517-B790-50C1-12E7-392D69E21B3D}"/>
                </a:ext>
              </a:extLst>
            </p:cNvPr>
            <p:cNvSpPr txBox="1"/>
            <p:nvPr/>
          </p:nvSpPr>
          <p:spPr>
            <a:xfrm>
              <a:off x="8094693" y="272692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등록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9C0982-2749-7990-6FDD-C7FE49620138}"/>
              </a:ext>
            </a:extLst>
          </p:cNvPr>
          <p:cNvSpPr txBox="1"/>
          <p:nvPr/>
        </p:nvSpPr>
        <p:spPr>
          <a:xfrm>
            <a:off x="160421" y="3048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3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789A44-58FE-A867-A42D-DAF639E9464B}"/>
              </a:ext>
            </a:extLst>
          </p:cNvPr>
          <p:cNvGrpSpPr/>
          <p:nvPr/>
        </p:nvGrpSpPr>
        <p:grpSpPr>
          <a:xfrm>
            <a:off x="237290" y="1184966"/>
            <a:ext cx="5293466" cy="5522572"/>
            <a:chOff x="118903" y="1184966"/>
            <a:chExt cx="5293466" cy="552257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17B2371-DDE1-9EEB-6F6E-C0E2702AC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13487" y="1184966"/>
              <a:ext cx="3298882" cy="5522572"/>
            </a:xfrm>
            <a:prstGeom prst="rect">
              <a:avLst/>
            </a:prstGeom>
          </p:spPr>
        </p:pic>
        <p:sp>
          <p:nvSpPr>
            <p:cNvPr id="33" name="왼쪽 중괄호 32">
              <a:extLst>
                <a:ext uri="{FF2B5EF4-FFF2-40B4-BE49-F238E27FC236}">
                  <a16:creationId xmlns:a16="http://schemas.microsoft.com/office/drawing/2014/main" id="{4AE490FF-1620-AAE3-F133-8EBA6DC85E86}"/>
                </a:ext>
              </a:extLst>
            </p:cNvPr>
            <p:cNvSpPr/>
            <p:nvPr/>
          </p:nvSpPr>
          <p:spPr>
            <a:xfrm>
              <a:off x="1962648" y="1607420"/>
              <a:ext cx="191589" cy="853439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A38ED0-3ED0-F460-150E-B5FD210987FF}"/>
                </a:ext>
              </a:extLst>
            </p:cNvPr>
            <p:cNvSpPr txBox="1"/>
            <p:nvPr/>
          </p:nvSpPr>
          <p:spPr>
            <a:xfrm>
              <a:off x="377461" y="1849473"/>
              <a:ext cx="1622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가게 기본정보</a:t>
              </a:r>
            </a:p>
          </p:txBody>
        </p:sp>
        <p:sp>
          <p:nvSpPr>
            <p:cNvPr id="35" name="왼쪽 중괄호 34">
              <a:extLst>
                <a:ext uri="{FF2B5EF4-FFF2-40B4-BE49-F238E27FC236}">
                  <a16:creationId xmlns:a16="http://schemas.microsoft.com/office/drawing/2014/main" id="{01C3359F-D33F-C187-462C-1D41ECE22D6C}"/>
                </a:ext>
              </a:extLst>
            </p:cNvPr>
            <p:cNvSpPr/>
            <p:nvPr/>
          </p:nvSpPr>
          <p:spPr>
            <a:xfrm>
              <a:off x="1963730" y="2692322"/>
              <a:ext cx="191589" cy="510139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2F8E85-C397-1B00-6308-182AFA702DC6}"/>
                </a:ext>
              </a:extLst>
            </p:cNvPr>
            <p:cNvSpPr txBox="1"/>
            <p:nvPr/>
          </p:nvSpPr>
          <p:spPr>
            <a:xfrm>
              <a:off x="817938" y="2762725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위치 정보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FFEC564-4D6D-DF62-1C2D-E4B47389A3BF}"/>
                </a:ext>
              </a:extLst>
            </p:cNvPr>
            <p:cNvCxnSpPr/>
            <p:nvPr/>
          </p:nvCxnSpPr>
          <p:spPr>
            <a:xfrm>
              <a:off x="1978856" y="3377418"/>
              <a:ext cx="1779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9340AF-F961-A308-4603-685F7FEBA91A}"/>
                </a:ext>
              </a:extLst>
            </p:cNvPr>
            <p:cNvSpPr txBox="1"/>
            <p:nvPr/>
          </p:nvSpPr>
          <p:spPr>
            <a:xfrm>
              <a:off x="1125530" y="317231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제보자</a:t>
              </a:r>
            </a:p>
          </p:txBody>
        </p:sp>
        <p:sp>
          <p:nvSpPr>
            <p:cNvPr id="43" name="왼쪽 중괄호 42">
              <a:extLst>
                <a:ext uri="{FF2B5EF4-FFF2-40B4-BE49-F238E27FC236}">
                  <a16:creationId xmlns:a16="http://schemas.microsoft.com/office/drawing/2014/main" id="{E8534106-37B5-FE75-114B-800872E85E63}"/>
                </a:ext>
              </a:extLst>
            </p:cNvPr>
            <p:cNvSpPr/>
            <p:nvPr/>
          </p:nvSpPr>
          <p:spPr>
            <a:xfrm>
              <a:off x="1969416" y="3631111"/>
              <a:ext cx="177934" cy="20937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A7217B-49B6-1BB2-901A-4B0A85548FBE}"/>
                </a:ext>
              </a:extLst>
            </p:cNvPr>
            <p:cNvSpPr txBox="1"/>
            <p:nvPr/>
          </p:nvSpPr>
          <p:spPr>
            <a:xfrm>
              <a:off x="139066" y="3583170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인증 </a:t>
              </a:r>
              <a:r>
                <a:rPr lang="en-US" altLang="ko-KR"/>
                <a:t>&amp; </a:t>
              </a:r>
              <a:r>
                <a:rPr lang="ko-KR" altLang="en-US"/>
                <a:t>번개 유무</a:t>
              </a:r>
            </a:p>
          </p:txBody>
        </p:sp>
        <p:sp>
          <p:nvSpPr>
            <p:cNvPr id="45" name="왼쪽 중괄호 44">
              <a:extLst>
                <a:ext uri="{FF2B5EF4-FFF2-40B4-BE49-F238E27FC236}">
                  <a16:creationId xmlns:a16="http://schemas.microsoft.com/office/drawing/2014/main" id="{69C17A59-BBB1-DA3A-8CCC-40F9D5BF9217}"/>
                </a:ext>
              </a:extLst>
            </p:cNvPr>
            <p:cNvSpPr/>
            <p:nvPr/>
          </p:nvSpPr>
          <p:spPr>
            <a:xfrm>
              <a:off x="1965183" y="4020207"/>
              <a:ext cx="177934" cy="137470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27C38C-B562-B0E9-CE39-93DBFD1232A7}"/>
                </a:ext>
              </a:extLst>
            </p:cNvPr>
            <p:cNvSpPr txBox="1"/>
            <p:nvPr/>
          </p:nvSpPr>
          <p:spPr>
            <a:xfrm>
              <a:off x="118903" y="4498188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출몰시기</a:t>
              </a:r>
              <a:r>
                <a:rPr lang="en-US" altLang="ko-KR"/>
                <a:t>(</a:t>
              </a:r>
              <a:r>
                <a:rPr lang="ko-KR" altLang="en-US"/>
                <a:t>오픈일</a:t>
              </a:r>
              <a:r>
                <a:rPr lang="en-US" altLang="ko-KR"/>
                <a:t>)</a:t>
              </a:r>
              <a:endParaRPr lang="ko-KR" altLang="en-US"/>
            </a:p>
          </p:txBody>
        </p:sp>
        <p:sp>
          <p:nvSpPr>
            <p:cNvPr id="47" name="왼쪽 중괄호 46">
              <a:extLst>
                <a:ext uri="{FF2B5EF4-FFF2-40B4-BE49-F238E27FC236}">
                  <a16:creationId xmlns:a16="http://schemas.microsoft.com/office/drawing/2014/main" id="{87315E6D-2038-4A88-9844-D33D92CF6608}"/>
                </a:ext>
              </a:extLst>
            </p:cNvPr>
            <p:cNvSpPr/>
            <p:nvPr/>
          </p:nvSpPr>
          <p:spPr>
            <a:xfrm>
              <a:off x="2007587" y="5569871"/>
              <a:ext cx="129717" cy="747364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26A440-47D8-1A13-3EB6-58EBC242164F}"/>
                </a:ext>
              </a:extLst>
            </p:cNvPr>
            <p:cNvSpPr txBox="1"/>
            <p:nvPr/>
          </p:nvSpPr>
          <p:spPr>
            <a:xfrm>
              <a:off x="908108" y="5760720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결제 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6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385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798209" y="2579222"/>
            <a:ext cx="1390155" cy="1699555"/>
            <a:chOff x="4798209" y="2117558"/>
            <a:chExt cx="1390155" cy="1699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6003633" y="3109227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85049C-304F-AAD7-7ED7-35B353E81934}"/>
              </a:ext>
            </a:extLst>
          </p:cNvPr>
          <p:cNvSpPr txBox="1"/>
          <p:nvPr/>
        </p:nvSpPr>
        <p:spPr>
          <a:xfrm>
            <a:off x="4040798" y="2658658"/>
            <a:ext cx="4774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 페이지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43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DD13D1-7AA7-4B45-00B3-9199D4A826D3}"/>
              </a:ext>
            </a:extLst>
          </p:cNvPr>
          <p:cNvSpPr txBox="1"/>
          <p:nvPr/>
        </p:nvSpPr>
        <p:spPr>
          <a:xfrm>
            <a:off x="160421" y="3048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4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5DB197-2591-2161-6C5F-CA9B5621D022}"/>
              </a:ext>
            </a:extLst>
          </p:cNvPr>
          <p:cNvGrpSpPr/>
          <p:nvPr/>
        </p:nvGrpSpPr>
        <p:grpSpPr>
          <a:xfrm>
            <a:off x="7955709" y="428625"/>
            <a:ext cx="3324226" cy="6000750"/>
            <a:chOff x="4433887" y="428625"/>
            <a:chExt cx="3324226" cy="600075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5A799D5-1597-17DE-F050-D767E3C35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887" y="428625"/>
              <a:ext cx="3324225" cy="60007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CB2146-8EB9-F93D-4E38-A2FC2F4F3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6182" y="2915378"/>
              <a:ext cx="1662113" cy="131788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2099DE1-D90B-ABE6-DFF0-3601A0658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31"/>
            <a:stretch/>
          </p:blipFill>
          <p:spPr>
            <a:xfrm>
              <a:off x="6372415" y="2915378"/>
              <a:ext cx="1385698" cy="131788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0B14FD7-C55A-7ED8-05DA-EFAC6CF9B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6182" y="4733475"/>
              <a:ext cx="1662113" cy="131788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7E7DCB2-2249-E61A-BB01-D2BEA43BF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631"/>
            <a:stretch/>
          </p:blipFill>
          <p:spPr>
            <a:xfrm>
              <a:off x="6372415" y="4733475"/>
              <a:ext cx="1385698" cy="1317887"/>
            </a:xfrm>
            <a:prstGeom prst="rect">
              <a:avLst/>
            </a:prstGeom>
          </p:spPr>
        </p:pic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3BEF14E-D831-E7D4-D4A2-30E9D3824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62075"/>
              </p:ext>
            </p:extLst>
          </p:nvPr>
        </p:nvGraphicFramePr>
        <p:xfrm>
          <a:off x="996732" y="2212670"/>
          <a:ext cx="5990614" cy="3254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5307">
                  <a:extLst>
                    <a:ext uri="{9D8B030D-6E8A-4147-A177-3AD203B41FA5}">
                      <a16:colId xmlns:a16="http://schemas.microsoft.com/office/drawing/2014/main" val="2709110514"/>
                    </a:ext>
                  </a:extLst>
                </a:gridCol>
                <a:gridCol w="2995307">
                  <a:extLst>
                    <a:ext uri="{9D8B030D-6E8A-4147-A177-3AD203B41FA5}">
                      <a16:colId xmlns:a16="http://schemas.microsoft.com/office/drawing/2014/main" val="3693021370"/>
                    </a:ext>
                  </a:extLst>
                </a:gridCol>
              </a:tblGrid>
              <a:tr h="794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이동 경로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20729"/>
                  </a:ext>
                </a:extLst>
              </a:tr>
              <a:tr h="7949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/>
                        <a:t>내가 좋아요한 가게</a:t>
                      </a:r>
                      <a:endParaRPr lang="en-US" altLang="ko-KR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/>
                        <a:t>내가 제보한 가게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/>
                        <a:t>가게 상세페이지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918132"/>
                  </a:ext>
                </a:extLst>
              </a:tr>
              <a:tr h="794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나의 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번개 정보 수정 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658489"/>
                  </a:ext>
                </a:extLst>
              </a:tr>
              <a:tr h="794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내가 작성한 리뷰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작성 가게의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리뷰 수정 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368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63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798209" y="2579222"/>
            <a:ext cx="1390155" cy="1699555"/>
            <a:chOff x="4798209" y="2117558"/>
            <a:chExt cx="1390155" cy="1699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6003633" y="3109227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85049C-304F-AAD7-7ED7-35B353E81934}"/>
              </a:ext>
            </a:extLst>
          </p:cNvPr>
          <p:cNvSpPr txBox="1"/>
          <p:nvPr/>
        </p:nvSpPr>
        <p:spPr>
          <a:xfrm>
            <a:off x="5217665" y="2779277"/>
            <a:ext cx="2351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 획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69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 획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DD13D1-7AA7-4B45-00B3-9199D4A826D3}"/>
              </a:ext>
            </a:extLst>
          </p:cNvPr>
          <p:cNvSpPr txBox="1"/>
          <p:nvPr/>
        </p:nvSpPr>
        <p:spPr>
          <a:xfrm>
            <a:off x="160421" y="3048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5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CCFC1-9CC0-3AED-98BE-6A6EEF5CA75F}"/>
              </a:ext>
            </a:extLst>
          </p:cNvPr>
          <p:cNvSpPr txBox="1"/>
          <p:nvPr/>
        </p:nvSpPr>
        <p:spPr>
          <a:xfrm>
            <a:off x="1061630" y="1621838"/>
            <a:ext cx="9787467" cy="2494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/>
              <a:t>1. </a:t>
            </a:r>
            <a:r>
              <a:rPr lang="ko-KR" altLang="en-US" sz="3600" b="1"/>
              <a:t>마이페이지 완성</a:t>
            </a:r>
            <a:endParaRPr lang="en-US" altLang="ko-KR" sz="3600" b="1"/>
          </a:p>
          <a:p>
            <a:pPr>
              <a:lnSpc>
                <a:spcPct val="150000"/>
              </a:lnSpc>
            </a:pPr>
            <a:r>
              <a:rPr lang="en-US" altLang="ko-KR" sz="3600" b="1"/>
              <a:t>2. </a:t>
            </a:r>
            <a:r>
              <a:rPr lang="ko-KR" altLang="en-US" sz="3600" b="1"/>
              <a:t>신고</a:t>
            </a:r>
            <a:r>
              <a:rPr lang="en-US" altLang="ko-KR" sz="3600" b="1"/>
              <a:t> </a:t>
            </a:r>
            <a:r>
              <a:rPr lang="ko-KR" altLang="en-US" sz="3600" b="1"/>
              <a:t>및 인증 기능 구현</a:t>
            </a:r>
            <a:endParaRPr lang="en-US" altLang="ko-KR" sz="3600" b="1"/>
          </a:p>
          <a:p>
            <a:pPr>
              <a:lnSpc>
                <a:spcPct val="150000"/>
              </a:lnSpc>
            </a:pPr>
            <a:r>
              <a:rPr lang="en-US" altLang="ko-KR" sz="3600" b="1"/>
              <a:t>3. </a:t>
            </a:r>
            <a:r>
              <a:rPr lang="ko-KR" altLang="en-US" sz="3600" b="1"/>
              <a:t>추가 디자인 작업 </a:t>
            </a:r>
            <a:r>
              <a:rPr lang="en-US" altLang="ko-KR" sz="3600" b="1"/>
              <a:t>( ex)) </a:t>
            </a:r>
            <a:r>
              <a:rPr lang="ko-KR" altLang="en-US" sz="3600" b="1"/>
              <a:t>카테고리 삽입</a:t>
            </a:r>
            <a:r>
              <a:rPr lang="en-US" altLang="ko-KR" sz="3600" b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24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3F08DC-7A54-C3CC-8BAC-17CA4EA59561}"/>
              </a:ext>
            </a:extLst>
          </p:cNvPr>
          <p:cNvSpPr txBox="1"/>
          <p:nvPr/>
        </p:nvSpPr>
        <p:spPr>
          <a:xfrm>
            <a:off x="5217665" y="2779277"/>
            <a:ext cx="2351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별 첨 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165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798209" y="2579222"/>
            <a:ext cx="1390155" cy="1699555"/>
            <a:chOff x="4798209" y="2117558"/>
            <a:chExt cx="1390155" cy="1699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6003633" y="3109227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85049C-304F-AAD7-7ED7-35B353E81934}"/>
              </a:ext>
            </a:extLst>
          </p:cNvPr>
          <p:cNvSpPr txBox="1"/>
          <p:nvPr/>
        </p:nvSpPr>
        <p:spPr>
          <a:xfrm>
            <a:off x="4433990" y="2386519"/>
            <a:ext cx="3508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화면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97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, 라인이(가) 표시된 사진&#10;&#10;자동 생성된 설명">
            <a:extLst>
              <a:ext uri="{FF2B5EF4-FFF2-40B4-BE49-F238E27FC236}">
                <a16:creationId xmlns:a16="http://schemas.microsoft.com/office/drawing/2014/main" id="{2116E88B-9B76-8339-6D8B-E60964C19E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99" y="-180888"/>
            <a:ext cx="11976814" cy="703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00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가게 등록">
            <a:hlinkClick r:id="" action="ppaction://media"/>
            <a:extLst>
              <a:ext uri="{FF2B5EF4-FFF2-40B4-BE49-F238E27FC236}">
                <a16:creationId xmlns:a16="http://schemas.microsoft.com/office/drawing/2014/main" id="{95B9CCA4-9833-181E-4460-6865A832AD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59599" y="68202"/>
            <a:ext cx="3780897" cy="6721595"/>
          </a:xfrm>
          <a:prstGeom prst="rect">
            <a:avLst/>
          </a:prstGeom>
        </p:spPr>
      </p:pic>
      <p:pic>
        <p:nvPicPr>
          <p:cNvPr id="4" name="검색">
            <a:hlinkClick r:id="" action="ppaction://media"/>
            <a:extLst>
              <a:ext uri="{FF2B5EF4-FFF2-40B4-BE49-F238E27FC236}">
                <a16:creationId xmlns:a16="http://schemas.microsoft.com/office/drawing/2014/main" id="{9684C331-45E7-314C-81E4-88679F4B58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93888" y="576793"/>
            <a:ext cx="3078162" cy="60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8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화면</a:t>
            </a:r>
            <a:endParaRPr lang="ko-KR" altLang="en-US" sz="36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07C34C1-8CE4-4177-23C8-BE976DAE73CF}"/>
              </a:ext>
            </a:extLst>
          </p:cNvPr>
          <p:cNvGrpSpPr/>
          <p:nvPr/>
        </p:nvGrpSpPr>
        <p:grpSpPr>
          <a:xfrm>
            <a:off x="6892737" y="320188"/>
            <a:ext cx="4619064" cy="6407524"/>
            <a:chOff x="6435537" y="320188"/>
            <a:chExt cx="4619064" cy="640752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B04678E-514E-10DF-3A4D-44DCEE0FC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37" b="3432"/>
            <a:stretch/>
          </p:blipFill>
          <p:spPr>
            <a:xfrm>
              <a:off x="6816257" y="320188"/>
              <a:ext cx="3857625" cy="6407524"/>
            </a:xfrm>
            <a:prstGeom prst="rect">
              <a:avLst/>
            </a:prstGeom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06FF563-4903-46F2-ADCD-F4A2191772CE}"/>
                </a:ext>
              </a:extLst>
            </p:cNvPr>
            <p:cNvSpPr/>
            <p:nvPr/>
          </p:nvSpPr>
          <p:spPr>
            <a:xfrm>
              <a:off x="6435537" y="1141656"/>
              <a:ext cx="4619064" cy="4619064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6FEAEA62-B743-D6DD-137B-92E3CD611B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920" y="3523950"/>
              <a:ext cx="2366681" cy="0"/>
            </a:xfrm>
            <a:prstGeom prst="straightConnector1">
              <a:avLst/>
            </a:prstGeom>
            <a:ln w="57150">
              <a:solidFill>
                <a:srgbClr val="FE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89E3A3-C939-9B38-4AC0-69B2284735B7}"/>
                </a:ext>
              </a:extLst>
            </p:cNvPr>
            <p:cNvSpPr txBox="1"/>
            <p:nvPr/>
          </p:nvSpPr>
          <p:spPr>
            <a:xfrm>
              <a:off x="9753600" y="3110243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주변 </a:t>
              </a:r>
              <a:r>
                <a:rPr lang="en-US" altLang="ko-KR" b="1">
                  <a:solidFill>
                    <a:srgbClr val="FF0000"/>
                  </a:solidFill>
                </a:rPr>
                <a:t>3km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28D7997-99EC-EECA-6FDE-9213E7C2B7D2}"/>
              </a:ext>
            </a:extLst>
          </p:cNvPr>
          <p:cNvSpPr txBox="1"/>
          <p:nvPr/>
        </p:nvSpPr>
        <p:spPr>
          <a:xfrm>
            <a:off x="666660" y="1971470"/>
            <a:ext cx="603195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  <a:endParaRPr lang="en-US" altLang="ko-KR" sz="40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/>
          </a:p>
          <a:p>
            <a:pPr marL="342900" indent="-342900">
              <a:buFont typeface="+mj-lt"/>
              <a:buAutoNum type="arabicPeriod"/>
            </a:pPr>
            <a:endParaRPr lang="en-US" alt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사용자 위치 걸어서 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30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분 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(3km)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내의 포장마차 위치정보 제공</a:t>
            </a:r>
            <a:endParaRPr lang="en-US" alt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사용자 간의 번개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즉흥 만남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를 생성 및 참가 가능 </a:t>
            </a:r>
            <a:endParaRPr lang="en-US" altLang="ko-KR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3DF14-B03E-696B-01E8-CE92C82F9616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1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FA01757-8692-47BE-F9AC-7343A44C3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6" t="3254" r="1" b="3910"/>
          <a:stretch/>
        </p:blipFill>
        <p:spPr>
          <a:xfrm>
            <a:off x="4271553" y="304800"/>
            <a:ext cx="3814355" cy="64095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1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화면</a:t>
            </a:r>
            <a:endParaRPr lang="ko-KR" altLang="en-US" sz="36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153CE3-8A42-7455-4AF9-2C38A594B159}"/>
              </a:ext>
            </a:extLst>
          </p:cNvPr>
          <p:cNvSpPr txBox="1"/>
          <p:nvPr/>
        </p:nvSpPr>
        <p:spPr>
          <a:xfrm>
            <a:off x="1048011" y="4535250"/>
            <a:ext cx="285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GPS</a:t>
            </a:r>
            <a:r>
              <a:rPr lang="ko-KR" altLang="en-US"/>
              <a:t>를 통해 현위치로 이동</a:t>
            </a:r>
          </a:p>
        </p:txBody>
      </p:sp>
      <p:pic>
        <p:nvPicPr>
          <p:cNvPr id="7" name="검색">
            <a:hlinkClick r:id="" action="ppaction://media"/>
            <a:extLst>
              <a:ext uri="{FF2B5EF4-FFF2-40B4-BE49-F238E27FC236}">
                <a16:creationId xmlns:a16="http://schemas.microsoft.com/office/drawing/2014/main" id="{C28AE073-FE06-20FF-D15C-2C34838CE5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573" t="3265" r="4139" b="5792"/>
          <a:stretch/>
        </p:blipFill>
        <p:spPr>
          <a:xfrm>
            <a:off x="4271190" y="304799"/>
            <a:ext cx="3801270" cy="640950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CC0839-B36C-3856-B686-D715276A8EC6}"/>
              </a:ext>
            </a:extLst>
          </p:cNvPr>
          <p:cNvSpPr/>
          <p:nvPr/>
        </p:nvSpPr>
        <p:spPr>
          <a:xfrm>
            <a:off x="4493623" y="474077"/>
            <a:ext cx="3370217" cy="49242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solidFill>
              <a:srgbClr val="FC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388D893-1BB9-D9ED-627A-DBB2FD51694D}"/>
              </a:ext>
            </a:extLst>
          </p:cNvPr>
          <p:cNvCxnSpPr>
            <a:cxnSpLocks/>
          </p:cNvCxnSpPr>
          <p:nvPr/>
        </p:nvCxnSpPr>
        <p:spPr>
          <a:xfrm rot="10800000">
            <a:off x="3839134" y="4719916"/>
            <a:ext cx="732865" cy="652182"/>
          </a:xfrm>
          <a:prstGeom prst="bentConnector3">
            <a:avLst>
              <a:gd name="adj1" fmla="val -22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27411E-2E75-68D4-2760-B233CD0459D2}"/>
              </a:ext>
            </a:extLst>
          </p:cNvPr>
          <p:cNvSpPr/>
          <p:nvPr/>
        </p:nvSpPr>
        <p:spPr>
          <a:xfrm>
            <a:off x="7476564" y="4188759"/>
            <a:ext cx="595896" cy="1183337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3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1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4" grpId="0"/>
      <p:bldP spid="24" grpId="1"/>
      <p:bldP spid="32" grpId="0" animBg="1"/>
      <p:bldP spid="32" grpId="1" animBg="1"/>
      <p:bldP spid="19" grpId="0" animBg="1"/>
      <p:bldP spid="1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화면</a:t>
            </a:r>
            <a:r>
              <a:rPr lang="en-US" altLang="ko-KR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사이드 버튼</a:t>
            </a:r>
            <a:endParaRPr lang="ko-KR" altLang="en-US" sz="36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3E79AC5-28B1-9780-7734-7FC39FBCC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5" b="3523"/>
          <a:stretch/>
        </p:blipFill>
        <p:spPr>
          <a:xfrm>
            <a:off x="6848377" y="304800"/>
            <a:ext cx="3857625" cy="63918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579ED0-BD05-F930-B92D-C454EF2FF9E9}"/>
              </a:ext>
            </a:extLst>
          </p:cNvPr>
          <p:cNvSpPr/>
          <p:nvPr/>
        </p:nvSpPr>
        <p:spPr>
          <a:xfrm>
            <a:off x="10064568" y="4161864"/>
            <a:ext cx="595896" cy="1237122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67EAC17-CE2F-DD6F-007F-985A5468C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44392"/>
              </p:ext>
            </p:extLst>
          </p:nvPr>
        </p:nvGraphicFramePr>
        <p:xfrm>
          <a:off x="1404530" y="2240230"/>
          <a:ext cx="3986254" cy="192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127">
                  <a:extLst>
                    <a:ext uri="{9D8B030D-6E8A-4147-A177-3AD203B41FA5}">
                      <a16:colId xmlns:a16="http://schemas.microsoft.com/office/drawing/2014/main" val="1577077455"/>
                    </a:ext>
                  </a:extLst>
                </a:gridCol>
                <a:gridCol w="1993127">
                  <a:extLst>
                    <a:ext uri="{9D8B030D-6E8A-4147-A177-3AD203B41FA5}">
                      <a16:colId xmlns:a16="http://schemas.microsoft.com/office/drawing/2014/main" val="161349729"/>
                    </a:ext>
                  </a:extLst>
                </a:gridCol>
              </a:tblGrid>
              <a:tr h="960817">
                <a:tc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인증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인증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4022"/>
                  </a:ext>
                </a:extLst>
              </a:tr>
              <a:tr h="960817"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번개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번개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81567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1416EE7-C828-5327-CACE-532829F27EB5}"/>
              </a:ext>
            </a:extLst>
          </p:cNvPr>
          <p:cNvSpPr txBox="1"/>
          <p:nvPr/>
        </p:nvSpPr>
        <p:spPr>
          <a:xfrm>
            <a:off x="1485998" y="4474129"/>
            <a:ext cx="348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latin typeface="HY견고딕" panose="02030600000101010101" pitchFamily="18" charset="-127"/>
                <a:ea typeface="HY견고딕" panose="02030600000101010101" pitchFamily="18" charset="-127"/>
              </a:rPr>
              <a:t>모든 가게 표시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595D74-95B3-D5CD-A7D5-F36D8F4451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607" y="5394749"/>
            <a:ext cx="860457" cy="8646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4591B6-06A3-0696-8E0B-F60AAE23CD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4320" y="5394749"/>
            <a:ext cx="842183" cy="8646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05A1396-FD23-8A0E-6D7C-6B50B3F57B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rcRect b="3988"/>
          <a:stretch/>
        </p:blipFill>
        <p:spPr>
          <a:xfrm>
            <a:off x="3447685" y="5432725"/>
            <a:ext cx="846707" cy="8646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EB4F82C-B5E7-1017-2CBF-B011C398BF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2146" y="5394749"/>
            <a:ext cx="860457" cy="868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10BE9-905F-13F8-7CE2-64B34272658B}"/>
              </a:ext>
            </a:extLst>
          </p:cNvPr>
          <p:cNvSpPr txBox="1"/>
          <p:nvPr/>
        </p:nvSpPr>
        <p:spPr>
          <a:xfrm>
            <a:off x="160421" y="304800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1-1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9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화면</a:t>
            </a:r>
            <a:r>
              <a:rPr lang="en-US" altLang="ko-KR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사이드 버튼</a:t>
            </a:r>
            <a:endParaRPr lang="ko-KR" altLang="en-US" sz="36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3E79AC5-28B1-9780-7734-7FC39FBCC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5" b="3523"/>
          <a:stretch/>
        </p:blipFill>
        <p:spPr>
          <a:xfrm>
            <a:off x="6848377" y="304800"/>
            <a:ext cx="3857625" cy="63918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579ED0-BD05-F930-B92D-C454EF2FF9E9}"/>
              </a:ext>
            </a:extLst>
          </p:cNvPr>
          <p:cNvSpPr/>
          <p:nvPr/>
        </p:nvSpPr>
        <p:spPr>
          <a:xfrm>
            <a:off x="10064568" y="4161864"/>
            <a:ext cx="595896" cy="1237122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16F7111-3C4C-36FE-073B-AD732039B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9" b="3758"/>
          <a:stretch/>
        </p:blipFill>
        <p:spPr>
          <a:xfrm>
            <a:off x="6848377" y="299420"/>
            <a:ext cx="3857625" cy="639183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E5E119-5BE0-0B56-6DCB-825243FA02F4}"/>
              </a:ext>
            </a:extLst>
          </p:cNvPr>
          <p:cNvSpPr/>
          <p:nvPr/>
        </p:nvSpPr>
        <p:spPr>
          <a:xfrm>
            <a:off x="10087337" y="4209969"/>
            <a:ext cx="595896" cy="1237122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315A63B-8705-B45C-20CE-3746A4113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738747"/>
              </p:ext>
            </p:extLst>
          </p:nvPr>
        </p:nvGraphicFramePr>
        <p:xfrm>
          <a:off x="1376124" y="2118849"/>
          <a:ext cx="3986254" cy="192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127">
                  <a:extLst>
                    <a:ext uri="{9D8B030D-6E8A-4147-A177-3AD203B41FA5}">
                      <a16:colId xmlns:a16="http://schemas.microsoft.com/office/drawing/2014/main" val="1577077455"/>
                    </a:ext>
                  </a:extLst>
                </a:gridCol>
                <a:gridCol w="1993127">
                  <a:extLst>
                    <a:ext uri="{9D8B030D-6E8A-4147-A177-3AD203B41FA5}">
                      <a16:colId xmlns:a16="http://schemas.microsoft.com/office/drawing/2014/main" val="161349729"/>
                    </a:ext>
                  </a:extLst>
                </a:gridCol>
              </a:tblGrid>
              <a:tr h="960817">
                <a:tc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인증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인증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34022"/>
                  </a:ext>
                </a:extLst>
              </a:tr>
              <a:tr h="960817"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번개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번개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81567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99EC9A9-1708-861B-8BEC-368F7478E0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6716" y="4743585"/>
            <a:ext cx="860457" cy="8646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4A9383-6A28-5B32-4263-10515DD63FC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2255" y="4743585"/>
            <a:ext cx="860457" cy="868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FA9D41-AF82-42F8-C1FB-5ED6508A6E79}"/>
              </a:ext>
            </a:extLst>
          </p:cNvPr>
          <p:cNvSpPr txBox="1"/>
          <p:nvPr/>
        </p:nvSpPr>
        <p:spPr>
          <a:xfrm>
            <a:off x="160421" y="304800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1-1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53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화면</a:t>
            </a:r>
            <a:r>
              <a:rPr lang="en-US" altLang="ko-KR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사이드 버튼</a:t>
            </a:r>
            <a:endParaRPr lang="ko-KR" altLang="en-US" sz="36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C2B9384-BC8E-54B5-EA7A-F88AED814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534441"/>
              </p:ext>
            </p:extLst>
          </p:nvPr>
        </p:nvGraphicFramePr>
        <p:xfrm>
          <a:off x="1507632" y="2034140"/>
          <a:ext cx="3986254" cy="1888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127">
                  <a:extLst>
                    <a:ext uri="{9D8B030D-6E8A-4147-A177-3AD203B41FA5}">
                      <a16:colId xmlns:a16="http://schemas.microsoft.com/office/drawing/2014/main" val="1577077455"/>
                    </a:ext>
                  </a:extLst>
                </a:gridCol>
                <a:gridCol w="1993127">
                  <a:extLst>
                    <a:ext uri="{9D8B030D-6E8A-4147-A177-3AD203B41FA5}">
                      <a16:colId xmlns:a16="http://schemas.microsoft.com/office/drawing/2014/main" val="161349729"/>
                    </a:ext>
                  </a:extLst>
                </a:gridCol>
              </a:tblGrid>
              <a:tr h="927886">
                <a:tc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인증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인증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4022"/>
                  </a:ext>
                </a:extLst>
              </a:tr>
              <a:tr h="960817"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번개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번개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815670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DFC49AA-1B9A-898F-8CED-A05B6C7BDB63}"/>
              </a:ext>
            </a:extLst>
          </p:cNvPr>
          <p:cNvGrpSpPr/>
          <p:nvPr/>
        </p:nvGrpSpPr>
        <p:grpSpPr>
          <a:xfrm>
            <a:off x="6848376" y="320188"/>
            <a:ext cx="3857625" cy="6391834"/>
            <a:chOff x="6848376" y="320188"/>
            <a:chExt cx="3857625" cy="63918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F5803A4-E26B-8F34-3154-767DFB1A7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54" b="3744"/>
            <a:stretch/>
          </p:blipFill>
          <p:spPr>
            <a:xfrm>
              <a:off x="6848376" y="320188"/>
              <a:ext cx="3857625" cy="639183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85CD332-A044-8591-7042-08B3133A1B19}"/>
                </a:ext>
              </a:extLst>
            </p:cNvPr>
            <p:cNvSpPr/>
            <p:nvPr/>
          </p:nvSpPr>
          <p:spPr>
            <a:xfrm>
              <a:off x="10087336" y="4217725"/>
              <a:ext cx="595896" cy="123712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D4424F1-D01E-2E46-070C-D4156FAC6B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9087" y="4590233"/>
            <a:ext cx="860457" cy="8646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5397E3-CA80-30C3-82B9-E66D14A537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rcRect b="3988"/>
          <a:stretch/>
        </p:blipFill>
        <p:spPr>
          <a:xfrm>
            <a:off x="3770165" y="4628209"/>
            <a:ext cx="846707" cy="864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F4AF76-A940-9ECB-9D35-375A6A5400D9}"/>
              </a:ext>
            </a:extLst>
          </p:cNvPr>
          <p:cNvSpPr txBox="1"/>
          <p:nvPr/>
        </p:nvSpPr>
        <p:spPr>
          <a:xfrm>
            <a:off x="160421" y="304800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1-1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036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화면</a:t>
            </a:r>
            <a:r>
              <a:rPr lang="en-US" altLang="ko-KR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_</a:t>
            </a:r>
            <a:r>
              <a:rPr lang="ko-KR" altLang="en-US"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사이드 버튼</a:t>
            </a:r>
            <a:endParaRPr lang="ko-KR" altLang="en-US" sz="36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63E54A-6F57-B9A2-7B85-224348D34C56}"/>
              </a:ext>
            </a:extLst>
          </p:cNvPr>
          <p:cNvGrpSpPr/>
          <p:nvPr/>
        </p:nvGrpSpPr>
        <p:grpSpPr>
          <a:xfrm>
            <a:off x="6848377" y="320188"/>
            <a:ext cx="3857625" cy="6417981"/>
            <a:chOff x="6848376" y="286347"/>
            <a:chExt cx="3857625" cy="641798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5A358C6-B661-946C-FBB9-A8F614833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19" b="3398"/>
            <a:stretch/>
          </p:blipFill>
          <p:spPr>
            <a:xfrm>
              <a:off x="6848376" y="286347"/>
              <a:ext cx="3857625" cy="641798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3AE9866-1D8E-3186-2393-2D4D428B80CD}"/>
                </a:ext>
              </a:extLst>
            </p:cNvPr>
            <p:cNvSpPr/>
            <p:nvPr/>
          </p:nvSpPr>
          <p:spPr>
            <a:xfrm>
              <a:off x="10075952" y="4194582"/>
              <a:ext cx="595896" cy="123712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446D9B8F-E9C9-CEC2-0ADA-88408CDA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691404"/>
              </p:ext>
            </p:extLst>
          </p:nvPr>
        </p:nvGraphicFramePr>
        <p:xfrm>
          <a:off x="1485998" y="2089257"/>
          <a:ext cx="3986254" cy="192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127">
                  <a:extLst>
                    <a:ext uri="{9D8B030D-6E8A-4147-A177-3AD203B41FA5}">
                      <a16:colId xmlns:a16="http://schemas.microsoft.com/office/drawing/2014/main" val="1577077455"/>
                    </a:ext>
                  </a:extLst>
                </a:gridCol>
                <a:gridCol w="1993127">
                  <a:extLst>
                    <a:ext uri="{9D8B030D-6E8A-4147-A177-3AD203B41FA5}">
                      <a16:colId xmlns:a16="http://schemas.microsoft.com/office/drawing/2014/main" val="161349729"/>
                    </a:ext>
                  </a:extLst>
                </a:gridCol>
              </a:tblGrid>
              <a:tr h="960817">
                <a:tc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인증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인증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34022"/>
                  </a:ext>
                </a:extLst>
              </a:tr>
              <a:tr h="960817"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번개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번개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81567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4BCFE99-D8CC-D60C-99C1-3F8967FD61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1353" y="4764368"/>
            <a:ext cx="860457" cy="864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E91910-89CE-79B2-3177-B351D7FA7571}"/>
              </a:ext>
            </a:extLst>
          </p:cNvPr>
          <p:cNvSpPr txBox="1"/>
          <p:nvPr/>
        </p:nvSpPr>
        <p:spPr>
          <a:xfrm>
            <a:off x="160421" y="304800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Abadi" panose="020F0502020204030204" pitchFamily="34" charset="0"/>
              </a:rPr>
              <a:t>Part 1-1</a:t>
            </a:r>
            <a:endParaRPr lang="ko-KR" altLang="en-US" sz="1600" dirty="0">
              <a:solidFill>
                <a:schemeClr val="accent2"/>
              </a:solidFill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58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798209" y="2579222"/>
            <a:ext cx="1390155" cy="1699555"/>
            <a:chOff x="4798209" y="2117558"/>
            <a:chExt cx="1390155" cy="1699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1847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6003633" y="3109227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85049C-304F-AAD7-7ED7-35B353E81934}"/>
              </a:ext>
            </a:extLst>
          </p:cNvPr>
          <p:cNvSpPr txBox="1"/>
          <p:nvPr/>
        </p:nvSpPr>
        <p:spPr>
          <a:xfrm>
            <a:off x="4031654" y="2688271"/>
            <a:ext cx="5094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페이지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55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254</Words>
  <Application>Microsoft Office PowerPoint</Application>
  <PresentationFormat>와이드스크린</PresentationFormat>
  <Paragraphs>111</Paragraphs>
  <Slides>21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G마켓 산스 TTF Bold</vt:lpstr>
      <vt:lpstr>G마켓 산스 TTF Light</vt:lpstr>
      <vt:lpstr>HY견고딕</vt:lpstr>
      <vt:lpstr>휴먼엑스포</vt:lpstr>
      <vt:lpstr>Abadi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이승현</cp:lastModifiedBy>
  <cp:revision>26</cp:revision>
  <dcterms:created xsi:type="dcterms:W3CDTF">2020-07-12T23:40:59Z</dcterms:created>
  <dcterms:modified xsi:type="dcterms:W3CDTF">2023-10-17T12:39:12Z</dcterms:modified>
</cp:coreProperties>
</file>